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25196800" cy="36004500"/>
  <p:notesSz cx="6858000" cy="9144000"/>
  <p:embeddedFontLst>
    <p:embeddedFont>
      <p:font typeface="Chewy" charset="1" panose="02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5200000" cy="3090096"/>
          </a:xfrm>
          <a:custGeom>
            <a:avLst/>
            <a:gdLst/>
            <a:ahLst/>
            <a:cxnLst/>
            <a:rect r="r" b="b" t="t" l="l"/>
            <a:pathLst>
              <a:path h="3090096" w="25200000">
                <a:moveTo>
                  <a:pt x="0" y="0"/>
                </a:moveTo>
                <a:lnTo>
                  <a:pt x="25200000" y="0"/>
                </a:lnTo>
                <a:lnTo>
                  <a:pt x="25200000" y="3090096"/>
                </a:lnTo>
                <a:lnTo>
                  <a:pt x="0" y="309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5107" r="0" b="-44761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25845" y="1517746"/>
            <a:ext cx="2124415" cy="1354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783C0E"/>
                </a:solidFill>
                <a:latin typeface="Chewy"/>
                <a:ea typeface="Chewy"/>
                <a:cs typeface="Chewy"/>
                <a:sym typeface="Chewy"/>
              </a:rPr>
              <a:t>2025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060035" y="386913"/>
            <a:ext cx="2619593" cy="2703183"/>
          </a:xfrm>
          <a:custGeom>
            <a:avLst/>
            <a:gdLst/>
            <a:ahLst/>
            <a:cxnLst/>
            <a:rect r="r" b="b" t="t" l="l"/>
            <a:pathLst>
              <a:path h="2703183" w="2619593">
                <a:moveTo>
                  <a:pt x="0" y="0"/>
                </a:moveTo>
                <a:lnTo>
                  <a:pt x="2619593" y="0"/>
                </a:lnTo>
                <a:lnTo>
                  <a:pt x="2619593" y="2703183"/>
                </a:lnTo>
                <a:lnTo>
                  <a:pt x="0" y="270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80" y="0"/>
            <a:ext cx="4702440" cy="3090096"/>
          </a:xfrm>
          <a:custGeom>
            <a:avLst/>
            <a:gdLst/>
            <a:ahLst/>
            <a:cxnLst/>
            <a:rect r="r" b="b" t="t" l="l"/>
            <a:pathLst>
              <a:path h="3090096" w="4702440">
                <a:moveTo>
                  <a:pt x="0" y="0"/>
                </a:moveTo>
                <a:lnTo>
                  <a:pt x="4702440" y="0"/>
                </a:lnTo>
                <a:lnTo>
                  <a:pt x="4702440" y="3090096"/>
                </a:lnTo>
                <a:lnTo>
                  <a:pt x="0" y="3090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DAGxNvpidLQ</dc:identifier>
  <dcterms:modified xsi:type="dcterms:W3CDTF">2011-08-01T06:04:30Z</dcterms:modified>
  <cp:revision>1</cp:revision>
  <dc:title>3ª Edição - 20 de setembro 2025</dc:title>
</cp:coreProperties>
</file>